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5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20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ఫరోతో చెప్పు మాట యిదే. దేవుడు తాను చేయబోవుచున్నది ఫరోకు చూపించెను.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ఇదిగో ఐగుప్తు దేశమందంతటను బహు సమృద్ధిగా పంటపండు ఏడు సంవత్సరములు వచ్చుచున్నవి.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కరవు గల యేడు సంవత్సరములు వాటి తరువాత వచ్చును; అప్పుడు ఐగుప్తు దేశమందు ఆ పంట సమృద్ధి యావత్తును మరువబడును, ఆ కరవు దేశమును పాడుచేయును.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దాని తరువాత కలుగు కరవుచేత దేశమందు ఆ పంట సమృద్ధి తెలియబడకపోవును; ఆ కరవు మిక్కిలి భారముగా నుండును.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కార్యము దేవునివలన నిర్ణయింపబడియున్నది. ఇది దేవుడు శీఘ్రముగా జరిగించును. అందుచేతనే ఆ కల ఫరోకు రెట్టింప బడెను.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ఫరో వివేక జ్ఞానములుగల ఒక మనుష్యుని చూచుకొని ఐగుప్తు దేశముమీద అతని నియమింపవలెను.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41:34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ఫరో అట్లు చేసి యీ దేశముపైన అధిపతులను నియమించి సమృద్ధిగా పంటపండు ఏడు సంవత్సరములలో ఐగుప్తు దేశమందంతటను అయిదవ భాగము తీసికొనవలెను.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41:35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రాబోవు ఈ మంచి సంవత్సరములలో దొరుకు ఆహారమంతయు సమకూర్చి ఆ ధాన్యము ఫరోచేతికప్పగించి ఆ యా పట్టణములలో ఆహారమునకై భద్రము చేయవలెను.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41:36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కరవుచేత ఈ దేశము నశించిపోకుండ ఆ ఆహారము ఐగుప్తు దేశములో రాబోవు కరవు సంవత్సరములు ఏడింటికి ఈ దేశమందు సంగ్రహముగా నుండునని ఫరోతో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41:37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మాట ఫరో దృష్టికిని అతని సమస్త సేవకుల దృష్టికిని యుక్తమైయుండెను గనుక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41:38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తన సేవకులను చూచి ఇతనివలె దేవుని ఆత్మగల మనుష్యుని కనుగొనగలమా అని యనెను.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41:39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ఫరో దేవుడు ఇదంతయు నీకు తెలియపరచెను గనుక నీవలె వివేకజ్ఞానములు గలవారెవరును లేరు.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41:40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నా యింటికి అధికారివై యుండవలెను, నా ప్రజలందరు నీకు విధేయులై యుందురు; సింహాసన విషయములో మాత్రమే నేను నీకంటె పైవాడనై యుందునని యోసేపుతో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41:41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ఫరోచూడుము, ఐగుప్తు దేశమంతటి మీద నిన్ను నియమించియున్నానని యోసేపుతో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41:42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ఫరో తనచేతినున్న తన ఉంగరము తీసి యోసేపుచేతిని పెట్టి, సన్నపు నారబట్టలు అతనికి తొడిగించి, అతని మెడకు బంగారు గొలుసు వేసి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41:43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 రెండవ రథముమీద అతని నెక్కించెను. అప్పుడు వందనము చేయుడని అతని ముందర జనులు కేకలువేసిరి. అట్లు ఐగుప్తు దేశమంతటిమీద అతని నియమించెను.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41:44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ఫరో యోసేపుతో ఫరోను నేనే; అయినను నీ సెలవు లేక ఐగుప్తు దేశమందంతటను ఏ మనుష్యుడును తనచేతినైనను కాలినైనను ఎత్తకూడదని చెప్పెను.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41:45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ఫరో యోసేపునకు జప్నత్పనేహు అను పేరు పెట్టి, అతనికి ఓను యొక్క యాజకుడైన పోతీఫెర కుమార్తెయగు ఆసెనతు నిచ్చి పెండ్లిచేసెను.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41:46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బయలుదేరి ఐగుప్తు దేశమందంతట సంచరించెను. యోసేపు ఐగుప్తు రాజైన ఫరో యెదుట నిలిచినప్పుడు ముప్పది సంవత్సరములవాడై యుండెను. అప్పుడు యోసేపు ఫరో యెదుటనుండి వెళ్లి ఐగుప్తు దేశమందంతట సంచారము చేసెను.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41:47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సమృద్ధిగా పంటపండిన యేడు సంవత్సరములలో భూమి బహు విరివిగా పండెను.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41:48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ఐగుప్తు దేశమందున్న యేడు సంవత్సరముల ఆహారమంతయు అతడు సమకూర్చి, ఆ యా పట్టణములలో దాని నిలువచేసెను. ఏ పట్టణము చుట్టునుండు పొలముయొక్క ధాన్యము ఆ పట్టణమందే నిలువచేసెను.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41:49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సముద్రపు ఇసుకవలె అతి విస్తారముగా ధాన్యము పోగుచేసెను. కొలుచుట అసాధ్య మాయెను గనుక కొలుచుట మానివేసెను.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41:50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కరవు సంవత్సరములు రాకమునుపు యోసేపు కిద్దరు కుమారులు పుట్టిరి. ఓను యొక్క యాజకుడైన పోతీఫెర కుమార్తెయగు ఆసెనతు అతనికి వారిని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41:51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యోసేపు దేవుడు నా సమస్త బాధను నా తండ్రియింటి వారినందరిని నేను మరచిపోవునట్లు చేసెనని చెప్పి తన జ్యేష్ఠకుమారునికి మనష్షే అను పేరు 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41:52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అతడు నాకు బాధ కలిగిన దేశమందు దేవుడు నన్ను అభివృద్ధిపొందించెనని చెప్పి, రెండవవానికి ఎఫ్రాయిము అను పేరు పెట్టెను.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41:53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ఐగుప్తు దేశమందు సమృద్ధిగా పంటపండిన సంవత్సరములు గడచిన తరువాత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41:54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చెప్పిన ప్రకారము ఏడు కరవు సంవత్సరములు ఆరంభమాయెను గాని ఐగుప్తు దేశమందంతటను ఆహారముండెను.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41:55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ఐగుప్తు దేశమందంతటను కరవు వచ్చినప్పుడు ఆ దేశస్థులు ఆహారము కోసము ఫరోతో మొరపెట్టుకొనిరి, అప్పుడు ఫరో మీరు యోసేపు నొద్దకు వెళ్లి అతడు మీతో చెప్పునట్లు చేయుడని ఐగుప్తీయులందరితో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41:56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కరవు ఆ దేశమందంతటను ఉండెను గనుక యోసేపు కొట్లన్నియు విప్పించి ఐగుప్తీయులకు ధాన్యమమ్మకము చేసెను. ఐగుప్తు దేశమందు ఆ కరవు భారముగా ఉండెను;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41:57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ఆ కరవు ప్రతి దేశమందు భారమైనందున సమస్త దేశస్థులు యోసేపు నొద్ద ధాన్యము కొనుటకు ఐగుప్తునకు వచ్చిరి.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రెండేండ్లు గడిచిన తరువాత ఫరో ఒక కల కనెను. అందులో అతడు ఏటిదగ్గర నిలిచియుండగా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చూపునకు అందమైనవియు బలిసినవియునైన యేడు ఆవులు యేటిలో నుండి పైకి వచ్చుచు జమ్ములో మేయుచుండెను.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వాటి తరువాత చూపునకు వికారమై చిక్కిపోయిన మరి యేడు ఆవులు ఏటిలోనుండి పైకి వచ్చుచు ఏటియొడ్డున ఆ ఆవుల దగ్గర నిలుచుండెను.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41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చూపునకు వికారమై చిక్కిపోయిన ఆ ఆవులు చూపునకు అందమై బలిసిన ఆవులను తినివేయుచుండెను. అంతలో ఫరో మేలుకొనెను.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నిద్రించి రెండవసారి కల కనెను. అందులో మంచి పుష్టిగల యేడు వెన్నులు ఒక్క దంటున పుట్టుచుండెను.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తూర్పు గాలిచేత చెడిపోయిన యేడు పీలవెన్నులు వాటి తరువాత మొలిచెను.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నిండైన పుష్టిగల ఆ యేడు వెన్నులను ఆ పీలవెన్నులు మింగివేసెను. అంతలో ఫరో మేలుకొని అది కల అని గ్రహించెను.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తెల్లవారినప్పుడు అతని మనస్సు కలవరపడెను గనుక అతడు ఐగుప్తు శకునగాండ్రనందరిని అక్కడి విద్వాంసులనందరిని పిలువనంపి ఫరో తన కలలను వివరించి వారితో చెప్పెను గాని ఫరోకు వాటి భావము తెలుపగల వాడెవడును లేకపోయెను.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పానదాయకుల అధిపతినేడు నా తప్పిదములను జ్ఞాపకము చేసికొనుచున్నాను.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ఫరో తన దాసులమీద కోపగించి నన్నును భక్ష్యకారుల అధిపతిని మా ఉభయులను రాజసంరక్షక సేనాధిపతి యింట కావలిలో ఉంచెను.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ఒక రాత్రి నేను అతడు మేమిద్దరము కలలు కంటిమి. ఒక్కొకడు వేరువేరు భావములు గల కలలు చెరి యొకటి కంటిమి.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అక్కడ రాజ సంరక్షక సేనాధిపతికి దాసుడైయుండిన యొక హెబ్రీ పడుచువాడు మాతో కూడ ఉండెను. అతనితో మా కలలను మేము వివరించి చెప్పినప్పుడు అతడు వాటి భావమును మాకు తెలిపెను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మాకు ఏయే భావము తెలిపెనో ఆ యా భావముల చొప్పున జరిగెను. నా ఉద్యోగము నాకు మరల ఇప్పించి భక్ష్యకారుని వ్రేలాడదీయించెనని ఫరోతో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ఫరో యోసేపును పిలువనంపెను. కాబట్టి చెరసాలలోనుండి అతని త్వరగా రప్పించిరి. అతడు క్షౌరము చేయించుకొని మంచి బట్టలు కట్టుకొని ఫరోయొద్దకు 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ఫరో యోసేపుతో నేనొక కల కంటిని, దాని భావమును తెలుపగలవారెవరును లేరు. నీవు కలను విన్నయెడల దాని భావమును తెలుపగలవని నిన్నుగూర్చి వింటినని అతనితో చెప్పినందుకు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నావలన కాదు, దేవుడే ఫరోకు క్షేమకరమైన ఉత్తరమిచ్చునని ఫరోతో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ఫరో నా కలలో నేను ఏటియొడ్డున నిలుచుంటిని.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బలిసినవియు, చూపున కందమైనవియునైన, యేడు ఆవులు ఏటిలోనుండి పైకివచ్చి జమ్ములో మేయుచుండెను.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నీరసమై బహు వికారరూపము కలిగి చిక్కి పోయిన మరి యేడు ఆవులు వాటి తరువాత పైకి వచ్చెను. వీటి అంత వికారమైనవి ఐగుప్తు దేశమందు ఎక్కడను నాకు కనబడలేదు.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చిక్కిపోయి వికారముగానున్న ఆవులు బలిసిన మొదటి యేడు ఆవులను తినివేసెను.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అవి వాటి కడుపులో పడెను గాని అవి కడుపులో పడినట్టు కనబడలేదు, మొదట ఉండినట్లే అవి చూపునకు వికారముగా నుండెను. అంతలో నేను మేలుకొంటిని.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నా కలలో నేను చూడగా పుష్టిగల యేడు మంచి వెన్నులు ఒక్కదంటున పుట్టెను.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తూర్పు గాలిచేత చెడిపోయి యెండిన యేడు పీలవెన్నులు వాటి తరువాత మొలిచెను.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పీలవెన్నులు ఆ మంచి వెన్నులను మింగివేసెను. ఈ కలను జ్ఞానులకు తెలియచెప్పితిని గాని దాని భావమును తెలుపగలవారెవరును లేరని అతనితో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యోసేపు ఫరో కనిన కల ఒక్కటే. దేవుడు తాను చేయబోవుచున్నది ఫరోకు తెలియచేసెను. ఆ యేడు మంచి ఆవులు ఏడు సంవత్సరములు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యేడు మంచి వెన్నులును ఏడు సంవత్స రములు.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41:27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కల ఒక్కటే. వాటి తరువాత, చిక్కిపోయి వికారమై పైకివచ్చిన యేడు ఆవులును ఏడు సంవత్సరములు; తూర్పు గాలిచేత చెడిపోయిన యేడు పీలవెన్నులు కరవుగల యేడు సంవత్సరములు.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